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8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family had a wonderful dinner together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dinner, his mother said to the young man,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know, my favourite story is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in the book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read it for me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0448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middle	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   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5699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考查形容词辨析。句意：你知道，我最喜欢的故事是书中的最后一个。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最先的；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middle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中间的；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最后的。根据下文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back of the book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可知，年轻人去翻书的背面是因为母亲说想听最后一个故事。故选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7168" y="28023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39026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young 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back of the book, he was surprised to find a car key on the back cover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the key to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car, but he didn’t mind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介意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thankful for it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0544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on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off   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to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around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4374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考查动词短语辨析。句意：当年轻人把书翻到背面时，他惊讶地在封底发现了一把汽车钥匙。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off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翻到（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书中的某页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around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好转。根据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...the back of the book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可知，此处指翻到书的背面。故选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4620" y="251276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02420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young man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back of the book, he was surprised to find a car key on the back cover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the key to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car, but he didn’t mind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介意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thankful for it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702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used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	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04067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这是一辆二手车的钥匙，但他并不介意。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a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某物的钥匙。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用过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的；大的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didn’t mind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可知，此处指车有缺点，但年轻人不介意，应是使用过的车。故选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1180" y="254928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pic>
        <p:nvPicPr>
          <p:cNvPr id="9" name="箭头右.eps" descr="id:21474892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3792590"/>
            <a:ext cx="392771" cy="25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639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372977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remember how I read your stories from your favourite book when you were a little boy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你记得你小时候我是怎么给你读你最喜欢的书里的故事的吗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208" y="3284984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190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252890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225830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0872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 read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were a little boy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引导的时间状语从句，修饰主句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161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096" y="868986"/>
            <a:ext cx="11459605" cy="126387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文讲述了一位年轻人在大学毕业后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原本期待从父母那里得到一辆汽车作为礼物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但最终收到了一本他小时候最喜欢的书作为毕业礼物。然而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在书的封底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他意外地发现了一把汽车钥匙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这让他既惊讶又感激。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527512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江苏苏州四区期末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27376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47617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a young man graduated from a college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hoped to get a nice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his parents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24673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key           B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	        C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	       D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924944"/>
            <a:ext cx="1148584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</a:t>
            </a:r>
            <a:r>
              <a:rPr lang="zh-CN" altLang="zh-CN" sz="32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他希望从父母那里得到一辆好车</a:t>
            </a:r>
            <a:r>
              <a:rPr lang="zh-CN" altLang="zh-CN" sz="3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200" b="1" u="wavy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从某人那得到某物。</a:t>
            </a:r>
            <a:endParaRPr lang="zh-CN" altLang="zh-CN" sz="8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钥匙；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自行车；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手表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hoped that he could...a car.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可知，他希望能得到一辆汽车。故选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54646" y="237912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B</a:t>
            </a:r>
            <a:endParaRPr lang="zh-CN" altLang="en-US" sz="2400"/>
          </a:p>
        </p:txBody>
      </p:sp>
      <p:pic>
        <p:nvPicPr>
          <p:cNvPr id="7" name="箭头右.eps" descr="id:2147489250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787005" y="3862833"/>
            <a:ext cx="504056" cy="34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39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finished high school, he got a watch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expected his college gift would be even bigger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hoped that he could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car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an old, used car would be perfect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8664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borrow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fix	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own	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32269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考查动词辨析。句意：他希望他能拥有一辆汽车。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borrow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借入；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fix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修理；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拥有；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发送。根据上文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hoped to get a nice ... from his parents.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可知，他想拥有一辆汽车。故选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1203" y="28246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34604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graduation day finally came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night, his father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into the living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Son, do you remember how I read your stories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favourite book when you were a little boy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it took me days of searching, but I finally found that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one day you can give it to your children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had a tear in his eye as he hugged his son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637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told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	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taught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867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考查动词辨析。句意：那天晚上，他父亲把那个年轻人叫到了客厅。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召唤，呼唤；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father...the young man into the living room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sb into...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把某人叫到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365254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4646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graduation day finally came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night, his father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into the living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Son, do you remember how I read your stories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favourite book when you were a little boy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it took me days of searching, but I finally found that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one day you can give it to your children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had a tear in his eye as he hugged his son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97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13385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考查介词辨析。句意：儿子，你记得你小时候我是怎么给你读你最喜欢的书里的故事的吗？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stories...your favourite book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可知，此处指故事来自儿子最喜欢的书。故选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363709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cs typeface="Times New Roman" panose="02020603050405020304" pitchFamily="18" charset="0"/>
              </a:rPr>
              <a:t>D 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81775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graduation day finally came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night, his father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 into the living room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Son, do you remember how I read your stories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favourite book when you were a little boy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it took me days of searching, but I finally found that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one day you can give it to your children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had a tear in his eye as he hugged his son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043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	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80210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考查名词辨析。句意：嗯，我找了好多天，终于找到那本书了。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图画；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know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favourite story is the...one in the book. Please read it for me.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可知，母亲让年轻人读书里的故事，由此可知他应该是找到了这本书，然后把这本书给年轻人读。故选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6" y="36271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05482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young man, who loved his father, suddenly felt terrible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that he was greedy by hoping for an expensive gift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his father, this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 had more meaning than all the riches in the world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small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expensive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	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important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01553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考查形容词辨析。句意：对他父亲来说，这份小礼物比世界上所有的财富都更有意义。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expensive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贵的；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便宜的；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hoped that he could ... a car.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finally found that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可知，相较于汽车，书是小礼物。故选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26" y="253763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018674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you, Dad,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great gift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 one day I will give it to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86189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考查名词辨析。句意：也许有一天我会把它给我的孩子们。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父母。根据上文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one day you can give it to your children.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可知，是给孩子们。故选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9977" y="253902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023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1079</Words>
  <Application>Microsoft Office PowerPoint</Application>
  <PresentationFormat>自定义</PresentationFormat>
  <Paragraphs>52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